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58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2" d="100"/>
          <a:sy n="62" d="100"/>
        </p:scale>
        <p:origin x="1032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79DD1-0A58-457D-86EB-FD3F1122A2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759CF6-5737-F59A-F0C1-D633CD532C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D31D3-6081-45D8-AB91-80D5AF758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47070-FE5B-98D5-F1D1-975EA220B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A01FF-EA57-A61B-1DB4-EB52B4414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73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4EDBF-F086-2985-9E87-F08B7F741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3DEB88-BC7F-B4E9-081D-BF065E9DEC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1CB42-263E-DFBA-3114-09F2480ED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9A32E-E07A-9706-8E2E-C9578F5AC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04FB8-5450-7DFF-4912-CF2655F8F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709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3D6922-C935-C8F8-31CB-37C06A2AA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9096F3-28C6-F8E6-2754-448BAD303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385B5-8781-27B1-1A21-07BC1C80E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9DCCF-4BFF-E467-4B7B-1A7E1188B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60EC28-9C93-FDFA-D008-22ACB33E9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9438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E7031-B77B-44E0-9013-6FEC4ACE7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DD12A-3CBB-C64E-DF16-7C1E3CD3B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00662-4E53-8A61-5E09-4CD8C55A9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2ED81-6C9C-21C3-8788-89F98D571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BD284-464B-888B-4E70-CBD88A381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025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80318-34EA-8E89-525E-976A0C556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3B184-2303-165B-C1F2-26FE69A97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B488D-7AFB-F42F-7E93-ED529E8BB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63509-AC1E-7B9F-1011-052677A52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B0B27-162B-009D-358B-04273403B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443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CB1AC-BE04-FFB3-A9F7-CDDA7D016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7D98C-1F10-A2C6-6194-898786B95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5C1A4E-A1FD-BC90-8D61-1ECB2ED12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C8C09-C722-717E-118F-BBD6033C2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DF65F9-F7B3-D7C9-116E-D3AF0A4EF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418C10-90E9-CD04-5D6B-59EEE5B82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6916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F3B6D-0337-0FB4-89B5-2B6845046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D35F0-433A-B697-5238-7AF7A6535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A68A9-5E71-2F69-6BF9-0F00DF7C36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73D5BC-2590-2A6D-B101-C7AB9587CD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8EE132-0132-0621-1BF0-289A879087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6F0B16-4B9C-F685-BAC7-22F75DF6E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5911F3-4E0C-7E35-2757-D675B5523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48AC73-D52A-3BD0-4CCA-19B992282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96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C3105-C783-1E1E-6036-C7617C05A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3F566-0DD3-D290-A26B-768D3A29F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8F694-A2D4-AFD2-B523-1213D67DF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0F085-6CD7-5602-E8F8-A07B9F6FB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1651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E0C07E-F3BB-A507-DA32-709BE163A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22E6BA-813C-8190-D0A5-EBAA8839B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B32C8-AAC3-7AD6-EB15-973E1A095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795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77014-F479-3F0F-D463-FFFFBEEF9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1CCFE-C0C6-2EB8-C51D-7A341D68D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96C58-512D-A478-D871-DACD84BC25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84B26F-D2E8-1DF1-035C-D26E110A2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5157FE-3A74-0A89-792A-825895574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842D99-2AB5-5140-8D33-911FC4101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1955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D7CC8-4FE6-2E0B-8AFE-4E2BD3F06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5EB797-26EC-2F4D-75BD-319139292D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7E622D-4158-4398-8460-A5B76B231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95251-0002-7257-E8CB-78E53C364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89BD93-6875-516C-C62B-E8815C661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C991FA-5FDE-1A93-0178-D5C48D153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8580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1DB229-3940-5357-E51F-9143E7D53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ADFC4-09E3-20E8-05EA-68915280DF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8D766-FE7F-A8FF-16B6-87476352EC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1F746-5F8E-4C13-A1D9-D80C1A95FD97}" type="datetimeFigureOut">
              <a:rPr lang="en-IN" smtClean="0"/>
              <a:t>26-02-2023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9C596-1106-607C-702B-44C2B1D66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456CC-62FF-0538-1419-4BC164C6F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7479A-C093-4F3F-AD9B-E4D3D65E377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0158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1477FBD8-2BC1-B706-4C53-5C452E29E0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81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, text&#10;&#10;Description automatically generated">
            <a:extLst>
              <a:ext uri="{FF2B5EF4-FFF2-40B4-BE49-F238E27FC236}">
                <a16:creationId xmlns:a16="http://schemas.microsoft.com/office/drawing/2014/main" id="{03B7C6F3-7C4C-8F24-F32C-A8129C712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528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9A253C6-28E9-F787-6113-44BB72B812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✂️ idea_Trim">
            <a:hlinkClick r:id="" action="ppaction://media"/>
            <a:extLst>
              <a:ext uri="{FF2B5EF4-FFF2-40B4-BE49-F238E27FC236}">
                <a16:creationId xmlns:a16="http://schemas.microsoft.com/office/drawing/2014/main" id="{C18A061A-48BB-F413-FAA1-2595DB5DCD7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941" end="1384.916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22310" y="940107"/>
            <a:ext cx="8195733" cy="4610100"/>
          </a:xfrm>
          <a:prstGeom prst="roundRect">
            <a:avLst>
              <a:gd name="adj" fmla="val 16667"/>
            </a:avLst>
          </a:prstGeom>
          <a:ln>
            <a:solidFill>
              <a:schemeClr val="bg1">
                <a:lumMod val="85000"/>
              </a:schemeClr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92616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5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00E2A468-8BB4-0449-ACB1-C7BAD06108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99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A40111D-CC8D-01FE-B721-6128AF735A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373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541CDB69-F1D3-E5A4-442D-F56C8F2502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984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0</Words>
  <Application>Microsoft Office PowerPoint</Application>
  <PresentationFormat>Widescreen</PresentationFormat>
  <Paragraphs>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ROUMO KUNDU</dc:creator>
  <cp:lastModifiedBy>ROUMO KUNDU</cp:lastModifiedBy>
  <cp:revision>4</cp:revision>
  <dcterms:created xsi:type="dcterms:W3CDTF">2023-02-25T18:15:13Z</dcterms:created>
  <dcterms:modified xsi:type="dcterms:W3CDTF">2023-02-26T14:53:02Z</dcterms:modified>
</cp:coreProperties>
</file>

<file path=docProps/thumbnail.jpeg>
</file>